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5" r:id="rId5"/>
    <p:sldId id="26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87CC-92DE-49D0-8F81-7A697CF4147B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35F2-F334-4667-BFFB-73619D4D8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12A5-F634-49C2-8C84-091877B504E6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2AFA-3E20-4990-8B87-690A860BF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BBD1-81C8-4DB8-9B95-1991E3E521E3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3CD8-C883-4B0A-9727-F684A9B82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0FD0-B726-4868-8DD8-B7E2B4D82A22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C427-101C-412A-AA94-2CDE6E995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A4B4-AB99-464D-970A-C9FC67ACB3E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537D-3797-4A72-ADC0-84B8836BD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B00B-9545-4EFD-976E-8E2F5228C92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7AB9-1ECF-4280-B0CE-FC2B6F1AA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DD1C-4F7A-4F72-87AC-50A66BEAA64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1E05-B4DF-4610-A25B-612060F5D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B2AB-39E4-4375-9154-8593D88F6E4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DBC6-2A2F-47B7-87AB-C1A93F090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D24F-FAF9-4F37-BEC4-621C2D59604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1A3D-5BDE-4FBF-99FC-4F0B414CC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EC90-3EA3-4A5E-8D41-EA919FB97F07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782D-DEE5-4DD3-88FB-CC466CBF5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C13C-3B3C-49FE-968D-E98B455DC933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3870-3709-4B49-B453-AEFD9F78A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EA4F2-77C3-4ECC-B335-66457063B450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15599-55B5-4E52-AF6D-165DF31C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2203450" y="315913"/>
            <a:ext cx="6346825" cy="67786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ЗА ФОРМИРОВАНИЕ ЗДОРОВОГО ОБРАЗА ЖИЗНИ</a:t>
            </a:r>
            <a:br>
              <a:rPr lang="ru-RU" sz="1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ОРГАНИЗАЦИЯХ ПРОИЗВОДСТВЕННОЙ СФЕРЫ</a:t>
            </a:r>
            <a:endParaRPr lang="ru-RU" sz="1800" dirty="0" smtClean="0">
              <a:latin typeface="Cambria (Заголовки)"/>
            </a:endParaRPr>
          </a:p>
        </p:txBody>
      </p:sp>
      <p:sp>
        <p:nvSpPr>
          <p:cNvPr id="13321" name="Прямоугольник 4"/>
          <p:cNvSpPr>
            <a:spLocks noChangeArrowheads="1"/>
          </p:cNvSpPr>
          <p:nvPr/>
        </p:nvSpPr>
        <p:spPr bwMode="auto">
          <a:xfrm>
            <a:off x="431800" y="2505075"/>
            <a:ext cx="8135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Генеральный директор</a:t>
            </a:r>
            <a:r>
              <a:rPr lang="ru-RU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:               </a:t>
            </a:r>
            <a:r>
              <a:rPr lang="ru-RU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Утробин Андрей Николаевич</a:t>
            </a:r>
            <a:endParaRPr lang="ru-RU" b="1" dirty="0">
              <a:solidFill>
                <a:schemeClr val="accent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Средняя численность </a:t>
            </a:r>
            <a:r>
              <a:rPr lang="ru-RU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работников:       </a:t>
            </a:r>
            <a:r>
              <a:rPr lang="en-US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1474,8</a:t>
            </a:r>
            <a:endParaRPr lang="ru-RU" b="1" dirty="0">
              <a:solidFill>
                <a:schemeClr val="accent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r>
              <a:rPr lang="ru-RU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Средняя заработная плата:         </a:t>
            </a:r>
            <a:r>
              <a:rPr lang="ru-RU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63 622 рублей</a:t>
            </a:r>
            <a:endParaRPr lang="ru-RU" b="1" dirty="0">
              <a:solidFill>
                <a:schemeClr val="accent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3323" name="Прямоугольник 5"/>
          <p:cNvSpPr>
            <a:spLocks noChangeArrowheads="1"/>
          </p:cNvSpPr>
          <p:nvPr/>
        </p:nvSpPr>
        <p:spPr bwMode="auto">
          <a:xfrm>
            <a:off x="-96044" y="5776233"/>
            <a:ext cx="3898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Производство и реализация</a:t>
            </a:r>
          </a:p>
          <a:p>
            <a:pPr algn="ctr"/>
            <a:r>
              <a:rPr lang="ru-RU" sz="14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химической продукции</a:t>
            </a:r>
            <a:endParaRPr lang="ru-RU" sz="1400" b="1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503238" y="3835400"/>
            <a:ext cx="2700337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Виды деятельности: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683568" y="438150"/>
            <a:ext cx="1871663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b="1" dirty="0">
                <a:latin typeface="Cambria" pitchFamily="18" charset="0"/>
              </a:rPr>
              <a:t>НОМИНАЦИЯ: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48533"/>
            <a:ext cx="2789849" cy="5758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18374"/>
            <a:ext cx="3600945" cy="605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84662"/>
            <a:ext cx="2741506" cy="1815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66000"/>
            <a:ext cx="2778251" cy="184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06854"/>
            <a:ext cx="2051720" cy="1367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62051"/>
              </p:ext>
            </p:extLst>
          </p:nvPr>
        </p:nvGraphicFramePr>
        <p:xfrm>
          <a:off x="505415" y="5517232"/>
          <a:ext cx="8272838" cy="1066800"/>
        </p:xfrm>
        <a:graphic>
          <a:graphicData uri="http://schemas.openxmlformats.org/drawingml/2006/table">
            <a:tbl>
              <a:tblPr/>
              <a:tblGrid>
                <a:gridCol w="8272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Здоровый образ жизни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–это</a:t>
                      </a:r>
                      <a:r>
                        <a:rPr lang="ru-RU" sz="1400" b="1" baseline="0" dirty="0" smtClean="0">
                          <a:solidFill>
                            <a:schemeClr val="accent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комплекс полезных привычек, только положительно влияющих на жизнедеятельность человека. С его помощью можно: укрепить здоровье, увеличить длительность жизни и быть счастливым. ЗОЖ – это непросто модный тренд или красивый лозунг, а целая философия, система убеждений и привычек. В основе ЗОЖ лежит понимание того, что здоровье- это бесценный дар и личная ответственность.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71086"/>
              </p:ext>
            </p:extLst>
          </p:nvPr>
        </p:nvGraphicFramePr>
        <p:xfrm>
          <a:off x="488950" y="4581525"/>
          <a:ext cx="8286808" cy="792480"/>
        </p:xfrm>
        <a:graphic>
          <a:graphicData uri="http://schemas.openxmlformats.org/drawingml/2006/table">
            <a:tbl>
              <a:tblPr/>
              <a:tblGrid>
                <a:gridCol w="8286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Мотивирование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работников к личной ответственности за свое здоровье и здоровье своих детей;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Борьба с факторами риска развития заболеваний;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Увеличение продолжительности активной жизни;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/>
          </p:cNvPr>
          <p:cNvSpPr/>
          <p:nvPr/>
        </p:nvSpPr>
        <p:spPr>
          <a:xfrm>
            <a:off x="422275" y="331565"/>
            <a:ext cx="8353425" cy="865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Цель программы: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Пропаганда здорового образа жизни, занятия физической культурой и спортом. Профилактика различных заболеваний и сохранение здоровья работников предприятия. </a:t>
            </a:r>
            <a:endParaRPr lang="ru-RU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/>
          <a:stretch/>
        </p:blipFill>
        <p:spPr>
          <a:xfrm>
            <a:off x="4901543" y="1642294"/>
            <a:ext cx="4034074" cy="2574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42294"/>
            <a:ext cx="3886258" cy="257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/>
          </p:cNvPr>
          <p:cNvSpPr/>
          <p:nvPr/>
        </p:nvSpPr>
        <p:spPr>
          <a:xfrm>
            <a:off x="179388" y="5640388"/>
            <a:ext cx="8678862" cy="973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Здоровый образ жизни – это система разумного поведения человека(умеренность во всем, оптимальный двигательный режим , закаливание, правильное питание, рациональный режим жизни и отказ от вредных привычек) на фундаменте нравственных и национальных традиций, которая обеспечивает человеку физическое, духовное и социальное благополучие.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>
          <a:xfrm>
            <a:off x="575556" y="116632"/>
            <a:ext cx="7992888" cy="5377929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704122"/>
            <a:ext cx="3384376" cy="3168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Спорткомплекс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Стадион на 500 мест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Футбольные поля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Пейнтбольная</a:t>
            </a: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площадка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Легкоатлетические дорожки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Теннисные корты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Волейбольная площадка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Лыжная база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Различные секции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04664"/>
            <a:ext cx="83529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Условия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для ежедневных занятий спортом обеспечиваются работодателем на территории спортивных объектов, принадлежащих предприятию и содержащихся за его счет: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28192"/>
            <a:ext cx="2409732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6370" y="2268941"/>
            <a:ext cx="3207817" cy="2136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39552" y="5327307"/>
            <a:ext cx="83529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Площадь спортивных сооружений АО «Пигмент» составляет более 3 га.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Ежегодные расходы на содержание спортивных объектов составляет 11,5 млн руб.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26" y="415989"/>
            <a:ext cx="4570413" cy="28481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Информационное обеспечение.</a:t>
            </a:r>
            <a:br>
              <a:rPr lang="ru-RU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Социальные сети: </a:t>
            </a:r>
            <a:br>
              <a:rPr lang="ru-RU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vk.com/</a:t>
            </a:r>
            <a:r>
              <a:rPr lang="ru-RU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kratapigment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t.me/</a:t>
            </a:r>
            <a:r>
              <a:rPr lang="ru-RU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kratapigment</a:t>
            </a:r>
            <a: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Сайт:</a:t>
            </a:r>
            <a:b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krata.ru</a:t>
            </a:r>
            <a:r>
              <a:rPr lang="ru-RU" sz="2000" dirty="0"/>
              <a:t/>
            </a:r>
            <a:br>
              <a:rPr lang="ru-RU" sz="2000" dirty="0"/>
            </a:b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4077072"/>
            <a:ext cx="2667000" cy="54292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Шахматный клуб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АО «Пигмент»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6261928" y="4095275"/>
            <a:ext cx="25003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Информация в печатных изданиях</a:t>
            </a:r>
            <a:endParaRPr lang="ru-RU" sz="1400" dirty="0"/>
          </a:p>
        </p:txBody>
      </p:sp>
      <p:sp>
        <p:nvSpPr>
          <p:cNvPr id="3" name="Содержимое 3">
            <a:extLst/>
          </p:cNvPr>
          <p:cNvSpPr txBox="1">
            <a:spLocks/>
          </p:cNvSpPr>
          <p:nvPr/>
        </p:nvSpPr>
        <p:spPr>
          <a:xfrm>
            <a:off x="2933700" y="4044950"/>
            <a:ext cx="3082925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ГТО – сборная команда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АО «Пигмент»</a:t>
            </a:r>
            <a:endParaRPr lang="ru-RU" sz="1400" dirty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32" y="1034070"/>
            <a:ext cx="2025803" cy="1878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19996"/>
            <a:ext cx="1482616" cy="2093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4657037"/>
            <a:ext cx="2483768" cy="1862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44" y="4641782"/>
            <a:ext cx="2843808" cy="1883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85" y="4617563"/>
            <a:ext cx="1476233" cy="2051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8" y="620688"/>
            <a:ext cx="3792200" cy="2511717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3778</TotalTime>
  <Words>274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ЗА ФОРМИРОВАНИЕ ЗДОРОВОГО ОБРАЗА ЖИЗНИ В ОРГАНИЗАЦИЯХ ПРОИЗВОДСТВЕННОЙ СФЕРЫ</vt:lpstr>
      <vt:lpstr>Презентация PowerPoint</vt:lpstr>
      <vt:lpstr>Презентация PowerPoint</vt:lpstr>
      <vt:lpstr>Презентация PowerPoint</vt:lpstr>
      <vt:lpstr> Информационное обеспечение. Социальные сети:  vk.com/kratapigment t.me/kratapigment Сайт: krata.ru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User-2890</cp:lastModifiedBy>
  <cp:revision>43</cp:revision>
  <dcterms:created xsi:type="dcterms:W3CDTF">2021-12-07T15:17:33Z</dcterms:created>
  <dcterms:modified xsi:type="dcterms:W3CDTF">2025-02-05T11:10:08Z</dcterms:modified>
</cp:coreProperties>
</file>